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296" r:id="rId2"/>
  </p:sldIdLst>
  <p:sldSz cx="493776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Lato" panose="020F0502020204030203" pitchFamily="34" charset="77"/>
      <p:regular r:id="rId10"/>
      <p:bold r:id="rId11"/>
      <p:italic r:id="rId12"/>
      <p:boldItalic r:id="rId13"/>
    </p:embeddedFont>
    <p:embeddedFont>
      <p:font typeface="Lato Black" panose="020F0A02020204030203" pitchFamily="34" charset="77"/>
      <p:bold r:id="rId14"/>
      <p:italic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76" userDrawn="1">
          <p15:clr>
            <a:srgbClr val="A4A3A4"/>
          </p15:clr>
        </p15:guide>
        <p15:guide id="3" pos="6024" userDrawn="1">
          <p15:clr>
            <a:srgbClr val="A4A3A4"/>
          </p15:clr>
        </p15:guide>
        <p15:guide id="4" pos="264" userDrawn="1">
          <p15:clr>
            <a:srgbClr val="A4A3A4"/>
          </p15:clr>
        </p15:guide>
        <p15:guide id="5" pos="744" userDrawn="1">
          <p15:clr>
            <a:srgbClr val="A4A3A4"/>
          </p15:clr>
        </p15:guide>
        <p15:guide id="6" orient="horz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300"/>
    <a:srgbClr val="FFD54F"/>
    <a:srgbClr val="FFC107"/>
    <a:srgbClr val="E1E082"/>
    <a:srgbClr val="E04336"/>
    <a:srgbClr val="E91E63"/>
    <a:srgbClr val="B3E5FC"/>
    <a:srgbClr val="FF8A80"/>
    <a:srgbClr val="1B5E20"/>
    <a:srgbClr val="263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68" autoAdjust="0"/>
    <p:restoredTop sz="90319" autoAdjust="0"/>
  </p:normalViewPr>
  <p:slideViewPr>
    <p:cSldViewPr snapToGrid="0" showGuides="1">
      <p:cViewPr>
        <p:scale>
          <a:sx n="29" d="100"/>
          <a:sy n="29" d="100"/>
        </p:scale>
        <p:origin x="696" y="104"/>
      </p:cViewPr>
      <p:guideLst>
        <p:guide pos="15576"/>
        <p:guide pos="6024"/>
        <p:guide pos="264"/>
        <p:guide pos="744"/>
        <p:guide orient="horz" pos="10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12/5/20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5" Type="http://schemas.openxmlformats.org/officeDocument/2006/relationships/image" Target="../media/image3.emf"/><Relationship Id="rId10" Type="http://schemas.openxmlformats.org/officeDocument/2006/relationships/image" Target="../media/image8.png"/><Relationship Id="rId4" Type="http://schemas.openxmlformats.org/officeDocument/2006/relationships/image" Target="../media/image2.emf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40306752" y="0"/>
            <a:ext cx="9153260" cy="33196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52177" y="5191886"/>
            <a:ext cx="25976634" cy="12484959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3900" b="1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Main finding goes here</a:t>
            </a:r>
            <a:r>
              <a:rPr lang="en-US" sz="139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, translated into </a:t>
            </a:r>
            <a:r>
              <a:rPr lang="en-US" sz="13900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plain English</a:t>
            </a:r>
            <a:r>
              <a:rPr lang="en-US" sz="139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r>
              <a:rPr lang="en-US" sz="13900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Emphasize</a:t>
            </a:r>
            <a:r>
              <a:rPr lang="en-US" sz="139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important words.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0" y="0"/>
            <a:ext cx="11781912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587854" y="5465112"/>
            <a:ext cx="9563989" cy="24621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INTRO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Coronavirus Disease 2019 (COVID-19) was a global pandemic as of March 2020, COVID-19 is a major issue in 2020 with wide ranging global impact for the economy, mental and physical health. Our aim is to see if we can find trends between states for COVID-19 as well as compare it against other causes of death.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rgbClr val="8C1616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METHODS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Raw COVID data is downloaded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Is compared with processed by COVID-tracker team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Is compared with other diseases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RESULTS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Our results agree with COVID tracker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Yearly picture: COVID is not dangerous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  	(</a:t>
            </a:r>
            <a:r>
              <a:rPr lang="en-US" sz="3600" dirty="0" err="1">
                <a:latin typeface="Lato" panose="020F0502020204030203" pitchFamily="34" charset="0"/>
                <a:cs typeface="Arial" panose="020B0604020202020204" pitchFamily="34" charset="0"/>
              </a:rPr>
              <a:t>e,g</a:t>
            </a: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. Ohio)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Weekly stats: COVID is dangerous: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dirty="0">
                <a:latin typeface="Lato Black" panose="020F0A02020204030203" pitchFamily="34" charset="0"/>
                <a:cs typeface="Arial" panose="020B0604020202020204" pitchFamily="34" charset="0"/>
              </a:rPr>
              <a:t>DISCUSSION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What do the abnormal symptoms mean?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41127709" y="894337"/>
            <a:ext cx="7662037" cy="2613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Lato" panose="020F0502020204030203" pitchFamily="34" charset="0"/>
                <a:cs typeface="Arial" panose="020B0604020202020204" pitchFamily="34" charset="0"/>
              </a:rPr>
              <a:t>AMMO BAR</a:t>
            </a:r>
          </a:p>
          <a:p>
            <a:endParaRPr lang="en-US" sz="54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4800" b="1" dirty="0">
                <a:latin typeface="Lato" panose="020F0502020204030203" pitchFamily="34" charset="0"/>
                <a:cs typeface="Arial" panose="020B0604020202020204" pitchFamily="34" charset="0"/>
              </a:rPr>
              <a:t>More detailed results: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Extract from raw data (Ohio)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Comparison with COVID tracker: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Full weekly plots: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9914F9AF-0FB9-4924-8DCA-B46EEB713FE9}"/>
              </a:ext>
            </a:extLst>
          </p:cNvPr>
          <p:cNvSpPr/>
          <p:nvPr/>
        </p:nvSpPr>
        <p:spPr>
          <a:xfrm>
            <a:off x="19720837" y="27090524"/>
            <a:ext cx="1256803" cy="2173929"/>
          </a:xfrm>
          <a:custGeom>
            <a:avLst/>
            <a:gdLst>
              <a:gd name="connsiteX0" fmla="*/ 321256 w 2089376"/>
              <a:gd name="connsiteY0" fmla="*/ 0 h 3614056"/>
              <a:gd name="connsiteX1" fmla="*/ 0 w 2089376"/>
              <a:gd name="connsiteY1" fmla="*/ 321256 h 3614056"/>
              <a:gd name="connsiteX2" fmla="*/ 0 w 2089376"/>
              <a:gd name="connsiteY2" fmla="*/ 3292801 h 3614056"/>
              <a:gd name="connsiteX3" fmla="*/ 321256 w 2089376"/>
              <a:gd name="connsiteY3" fmla="*/ 3614057 h 3614056"/>
              <a:gd name="connsiteX4" fmla="*/ 1815047 w 2089376"/>
              <a:gd name="connsiteY4" fmla="*/ 3614057 h 3614056"/>
              <a:gd name="connsiteX5" fmla="*/ 2136303 w 2089376"/>
              <a:gd name="connsiteY5" fmla="*/ 3292801 h 3614056"/>
              <a:gd name="connsiteX6" fmla="*/ 2136303 w 2089376"/>
              <a:gd name="connsiteY6" fmla="*/ 321256 h 3614056"/>
              <a:gd name="connsiteX7" fmla="*/ 1815047 w 2089376"/>
              <a:gd name="connsiteY7" fmla="*/ 0 h 3614056"/>
              <a:gd name="connsiteX8" fmla="*/ 321256 w 2089376"/>
              <a:gd name="connsiteY8" fmla="*/ 0 h 3614056"/>
              <a:gd name="connsiteX9" fmla="*/ 889115 w 2089376"/>
              <a:gd name="connsiteY9" fmla="*/ 309397 h 3614056"/>
              <a:gd name="connsiteX10" fmla="*/ 1247302 w 2089376"/>
              <a:gd name="connsiteY10" fmla="*/ 309397 h 3614056"/>
              <a:gd name="connsiteX11" fmla="*/ 1289936 w 2089376"/>
              <a:gd name="connsiteY11" fmla="*/ 369650 h 3614056"/>
              <a:gd name="connsiteX12" fmla="*/ 1247302 w 2089376"/>
              <a:gd name="connsiteY12" fmla="*/ 429903 h 3614056"/>
              <a:gd name="connsiteX13" fmla="*/ 889115 w 2089376"/>
              <a:gd name="connsiteY13" fmla="*/ 429903 h 3614056"/>
              <a:gd name="connsiteX14" fmla="*/ 846480 w 2089376"/>
              <a:gd name="connsiteY14" fmla="*/ 369650 h 3614056"/>
              <a:gd name="connsiteX15" fmla="*/ 889115 w 2089376"/>
              <a:gd name="connsiteY15" fmla="*/ 309397 h 3614056"/>
              <a:gd name="connsiteX16" fmla="*/ 176468 w 2089376"/>
              <a:gd name="connsiteY16" fmla="*/ 738905 h 3614056"/>
              <a:gd name="connsiteX17" fmla="*/ 1959892 w 2089376"/>
              <a:gd name="connsiteY17" fmla="*/ 738905 h 3614056"/>
              <a:gd name="connsiteX18" fmla="*/ 1959892 w 2089376"/>
              <a:gd name="connsiteY18" fmla="*/ 2875208 h 3614056"/>
              <a:gd name="connsiteX19" fmla="*/ 176468 w 2089376"/>
              <a:gd name="connsiteY19" fmla="*/ 2875208 h 3614056"/>
              <a:gd name="connsiteX20" fmla="*/ 176468 w 2089376"/>
              <a:gd name="connsiteY20" fmla="*/ 738905 h 3614056"/>
              <a:gd name="connsiteX21" fmla="*/ 1068180 w 2089376"/>
              <a:gd name="connsiteY21" fmla="*/ 3045747 h 3614056"/>
              <a:gd name="connsiteX22" fmla="*/ 1068180 w 2089376"/>
              <a:gd name="connsiteY22" fmla="*/ 3045747 h 3614056"/>
              <a:gd name="connsiteX23" fmla="*/ 1267066 w 2089376"/>
              <a:gd name="connsiteY23" fmla="*/ 3244633 h 3614056"/>
              <a:gd name="connsiteX24" fmla="*/ 1267066 w 2089376"/>
              <a:gd name="connsiteY24" fmla="*/ 3244633 h 3614056"/>
              <a:gd name="connsiteX25" fmla="*/ 1267066 w 2089376"/>
              <a:gd name="connsiteY25" fmla="*/ 3244633 h 3614056"/>
              <a:gd name="connsiteX26" fmla="*/ 1267066 w 2089376"/>
              <a:gd name="connsiteY26" fmla="*/ 3244633 h 3614056"/>
              <a:gd name="connsiteX27" fmla="*/ 1068180 w 2089376"/>
              <a:gd name="connsiteY27" fmla="*/ 3443519 h 3614056"/>
              <a:gd name="connsiteX28" fmla="*/ 1068180 w 2089376"/>
              <a:gd name="connsiteY28" fmla="*/ 3443519 h 3614056"/>
              <a:gd name="connsiteX29" fmla="*/ 1068180 w 2089376"/>
              <a:gd name="connsiteY29" fmla="*/ 3443519 h 3614056"/>
              <a:gd name="connsiteX30" fmla="*/ 1068180 w 2089376"/>
              <a:gd name="connsiteY30" fmla="*/ 3443519 h 3614056"/>
              <a:gd name="connsiteX31" fmla="*/ 869294 w 2089376"/>
              <a:gd name="connsiteY31" fmla="*/ 3244633 h 3614056"/>
              <a:gd name="connsiteX32" fmla="*/ 869294 w 2089376"/>
              <a:gd name="connsiteY32" fmla="*/ 3244633 h 3614056"/>
              <a:gd name="connsiteX33" fmla="*/ 869294 w 2089376"/>
              <a:gd name="connsiteY33" fmla="*/ 3244633 h 3614056"/>
              <a:gd name="connsiteX34" fmla="*/ 869294 w 2089376"/>
              <a:gd name="connsiteY34" fmla="*/ 3244633 h 3614056"/>
              <a:gd name="connsiteX35" fmla="*/ 1068180 w 2089376"/>
              <a:gd name="connsiteY35" fmla="*/ 3045747 h 3614056"/>
              <a:gd name="connsiteX36" fmla="*/ 1068180 w 2089376"/>
              <a:gd name="connsiteY36" fmla="*/ 3045747 h 3614056"/>
              <a:gd name="connsiteX37" fmla="*/ 1068180 w 2089376"/>
              <a:gd name="connsiteY37" fmla="*/ 3045747 h 361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9376" h="3614056">
                <a:moveTo>
                  <a:pt x="321256" y="0"/>
                </a:moveTo>
                <a:cubicBezTo>
                  <a:pt x="144562" y="0"/>
                  <a:pt x="0" y="144562"/>
                  <a:pt x="0" y="321256"/>
                </a:cubicBezTo>
                <a:lnTo>
                  <a:pt x="0" y="3292801"/>
                </a:lnTo>
                <a:cubicBezTo>
                  <a:pt x="0" y="3469495"/>
                  <a:pt x="144562" y="3614057"/>
                  <a:pt x="321256" y="3614057"/>
                </a:cubicBezTo>
                <a:lnTo>
                  <a:pt x="1815047" y="3614057"/>
                </a:lnTo>
                <a:cubicBezTo>
                  <a:pt x="1991741" y="3614057"/>
                  <a:pt x="2136303" y="3469495"/>
                  <a:pt x="2136303" y="3292801"/>
                </a:cubicBezTo>
                <a:lnTo>
                  <a:pt x="2136303" y="321256"/>
                </a:lnTo>
                <a:cubicBezTo>
                  <a:pt x="2136303" y="144562"/>
                  <a:pt x="1991741" y="0"/>
                  <a:pt x="1815047" y="0"/>
                </a:cubicBezTo>
                <a:lnTo>
                  <a:pt x="321256" y="0"/>
                </a:lnTo>
                <a:close/>
                <a:moveTo>
                  <a:pt x="889115" y="309397"/>
                </a:moveTo>
                <a:lnTo>
                  <a:pt x="1247302" y="309397"/>
                </a:lnTo>
                <a:cubicBezTo>
                  <a:pt x="1270849" y="309397"/>
                  <a:pt x="1289936" y="336390"/>
                  <a:pt x="1289936" y="369650"/>
                </a:cubicBezTo>
                <a:cubicBezTo>
                  <a:pt x="1289936" y="402911"/>
                  <a:pt x="1270849" y="429903"/>
                  <a:pt x="1247302" y="429903"/>
                </a:cubicBezTo>
                <a:lnTo>
                  <a:pt x="889115" y="429903"/>
                </a:lnTo>
                <a:cubicBezTo>
                  <a:pt x="865567" y="429903"/>
                  <a:pt x="846480" y="402911"/>
                  <a:pt x="846480" y="369650"/>
                </a:cubicBezTo>
                <a:cubicBezTo>
                  <a:pt x="846480" y="336390"/>
                  <a:pt x="865567" y="309397"/>
                  <a:pt x="889115" y="309397"/>
                </a:cubicBezTo>
                <a:close/>
                <a:moveTo>
                  <a:pt x="176468" y="738905"/>
                </a:moveTo>
                <a:lnTo>
                  <a:pt x="1959892" y="738905"/>
                </a:lnTo>
                <a:lnTo>
                  <a:pt x="1959892" y="2875208"/>
                </a:lnTo>
                <a:lnTo>
                  <a:pt x="176468" y="2875208"/>
                </a:lnTo>
                <a:lnTo>
                  <a:pt x="176468" y="738905"/>
                </a:lnTo>
                <a:close/>
                <a:moveTo>
                  <a:pt x="1068180" y="3045747"/>
                </a:moveTo>
                <a:cubicBezTo>
                  <a:pt x="1068180" y="3045747"/>
                  <a:pt x="1068180" y="3045747"/>
                  <a:pt x="1068180" y="3045747"/>
                </a:cubicBezTo>
                <a:cubicBezTo>
                  <a:pt x="1178013" y="3045747"/>
                  <a:pt x="1267066" y="3134799"/>
                  <a:pt x="1267066" y="3244633"/>
                </a:cubicBezTo>
                <a:cubicBezTo>
                  <a:pt x="1267066" y="3244633"/>
                  <a:pt x="1267066" y="3244633"/>
                  <a:pt x="1267066" y="3244633"/>
                </a:cubicBezTo>
                <a:lnTo>
                  <a:pt x="1267066" y="3244633"/>
                </a:lnTo>
                <a:cubicBezTo>
                  <a:pt x="1267066" y="3244633"/>
                  <a:pt x="1267066" y="3244633"/>
                  <a:pt x="1267066" y="3244633"/>
                </a:cubicBezTo>
                <a:cubicBezTo>
                  <a:pt x="1267066" y="3354466"/>
                  <a:pt x="1178013" y="3443519"/>
                  <a:pt x="1068180" y="3443519"/>
                </a:cubicBezTo>
                <a:cubicBezTo>
                  <a:pt x="1068180" y="3443519"/>
                  <a:pt x="1068180" y="3443519"/>
                  <a:pt x="1068180" y="3443519"/>
                </a:cubicBezTo>
                <a:lnTo>
                  <a:pt x="1068180" y="3443519"/>
                </a:lnTo>
                <a:cubicBezTo>
                  <a:pt x="1068180" y="3443519"/>
                  <a:pt x="1068180" y="3443519"/>
                  <a:pt x="1068180" y="3443519"/>
                </a:cubicBezTo>
                <a:cubicBezTo>
                  <a:pt x="958346" y="3443519"/>
                  <a:pt x="869294" y="3354466"/>
                  <a:pt x="869294" y="3244633"/>
                </a:cubicBezTo>
                <a:cubicBezTo>
                  <a:pt x="869294" y="3244633"/>
                  <a:pt x="869294" y="3244633"/>
                  <a:pt x="869294" y="3244633"/>
                </a:cubicBezTo>
                <a:lnTo>
                  <a:pt x="869294" y="3244633"/>
                </a:lnTo>
                <a:cubicBezTo>
                  <a:pt x="869294" y="3244633"/>
                  <a:pt x="869294" y="3244633"/>
                  <a:pt x="869294" y="3244633"/>
                </a:cubicBezTo>
                <a:cubicBezTo>
                  <a:pt x="869294" y="3134799"/>
                  <a:pt x="958346" y="3045747"/>
                  <a:pt x="1068180" y="3045747"/>
                </a:cubicBezTo>
                <a:cubicBezTo>
                  <a:pt x="1068180" y="3045747"/>
                  <a:pt x="1068180" y="3045747"/>
                  <a:pt x="1068180" y="3045747"/>
                </a:cubicBezTo>
                <a:lnTo>
                  <a:pt x="1068180" y="3045747"/>
                </a:lnTo>
                <a:close/>
              </a:path>
            </a:pathLst>
          </a:custGeom>
          <a:solidFill>
            <a:srgbClr val="80DEEA"/>
          </a:solidFill>
          <a:ln w="564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520EB-0F65-403D-A973-B17B2A4C2E9D}"/>
              </a:ext>
            </a:extLst>
          </p:cNvPr>
          <p:cNvSpPr txBox="1"/>
          <p:nvPr/>
        </p:nvSpPr>
        <p:spPr>
          <a:xfrm>
            <a:off x="21517596" y="27311991"/>
            <a:ext cx="8077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DEEA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Take a picture</a:t>
            </a:r>
            <a:r>
              <a:rPr lang="en-US" sz="4800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</a:t>
            </a:r>
            <a:br>
              <a:rPr lang="en-US" sz="4800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US" sz="4800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download the text</a:t>
            </a:r>
            <a:endParaRPr lang="en-US" sz="4800" dirty="0">
              <a:solidFill>
                <a:srgbClr val="80DEEA"/>
              </a:solidFill>
              <a:latin typeface="Lato Black" panose="020F0A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BF6308-DE89-4361-988D-52269B946BF4}"/>
              </a:ext>
            </a:extLst>
          </p:cNvPr>
          <p:cNvSpPr/>
          <p:nvPr/>
        </p:nvSpPr>
        <p:spPr>
          <a:xfrm>
            <a:off x="12536892" y="25559081"/>
            <a:ext cx="5616599" cy="5527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B70FBA-A2DF-453C-9792-CA6E8DB0D343}"/>
              </a:ext>
            </a:extLst>
          </p:cNvPr>
          <p:cNvCxnSpPr>
            <a:cxnSpLocks/>
          </p:cNvCxnSpPr>
          <p:nvPr/>
        </p:nvCxnSpPr>
        <p:spPr>
          <a:xfrm flipH="1">
            <a:off x="18327663" y="28096821"/>
            <a:ext cx="1297464" cy="0"/>
          </a:xfrm>
          <a:prstGeom prst="straightConnector1">
            <a:avLst/>
          </a:prstGeom>
          <a:ln w="66675">
            <a:solidFill>
              <a:srgbClr val="80DEE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386028-1715-44A1-A0E6-46B6D2DD5C9F}"/>
              </a:ext>
            </a:extLst>
          </p:cNvPr>
          <p:cNvSpPr txBox="1"/>
          <p:nvPr/>
        </p:nvSpPr>
        <p:spPr>
          <a:xfrm>
            <a:off x="14599313" y="17880098"/>
            <a:ext cx="9563989" cy="601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Keep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font size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as high above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28+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as possible.</a:t>
            </a:r>
          </a:p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Keep your summary tight.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Think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of it like “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abstract+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” with key figures only.</a:t>
            </a:r>
          </a:p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more content you add here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, the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more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cognitive load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you add, and the more you’ll turn people off engaging. </a:t>
            </a:r>
          </a:p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3600" i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Less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content = </a:t>
            </a:r>
            <a:r>
              <a:rPr lang="en-US" sz="3600" i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more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readers.</a:t>
            </a:r>
          </a:p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Now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delete this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 text box.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ECD59F-354D-4E6A-BDBE-1042A62B8C4F}"/>
              </a:ext>
            </a:extLst>
          </p:cNvPr>
          <p:cNvSpPr txBox="1"/>
          <p:nvPr/>
        </p:nvSpPr>
        <p:spPr>
          <a:xfrm>
            <a:off x="419101" y="902607"/>
            <a:ext cx="9148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>
                <a:latin typeface="Lato" panose="020F0502020204030203" pitchFamily="34" charset="0"/>
                <a:cs typeface="Lato" panose="020F0502020204030203" pitchFamily="34" charset="0"/>
              </a:rPr>
              <a:t>COVID-19</a:t>
            </a:r>
          </a:p>
          <a:p>
            <a:r>
              <a:rPr lang="en-US" sz="5400" i="1" dirty="0">
                <a:latin typeface="Lato" panose="020F0502020204030203" pitchFamily="34" charset="0"/>
                <a:cs typeface="Lato" panose="020F0502020204030203" pitchFamily="34" charset="0"/>
              </a:rPr>
              <a:t>Deaths Statistics Analysis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896619-6953-4449-9A3C-A61AD6AB2C79}"/>
              </a:ext>
            </a:extLst>
          </p:cNvPr>
          <p:cNvSpPr txBox="1"/>
          <p:nvPr/>
        </p:nvSpPr>
        <p:spPr>
          <a:xfrm>
            <a:off x="1072722" y="3238117"/>
            <a:ext cx="75173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Alexey </a:t>
            </a:r>
            <a:r>
              <a:rPr lang="en-US" sz="4400" dirty="0" err="1">
                <a:latin typeface="Lato" panose="020F0502020204030203" pitchFamily="34" charset="0"/>
                <a:cs typeface="Lato" panose="020F0502020204030203" pitchFamily="34" charset="0"/>
              </a:rPr>
              <a:t>Luchinsky</a:t>
            </a: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,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Mike Terry,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 err="1">
                <a:latin typeface="Lato" panose="020F0502020204030203" pitchFamily="34" charset="0"/>
                <a:cs typeface="Lato" panose="020F0502020204030203" pitchFamily="34" charset="0"/>
              </a:rPr>
              <a:t>Vagish</a:t>
            </a: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 Vela</a:t>
            </a:r>
          </a:p>
        </p:txBody>
      </p:sp>
      <p:sp>
        <p:nvSpPr>
          <p:cNvPr id="31" name="Graphic 18">
            <a:extLst>
              <a:ext uri="{FF2B5EF4-FFF2-40B4-BE49-F238E27FC236}">
                <a16:creationId xmlns:a16="http://schemas.microsoft.com/office/drawing/2014/main" id="{F5B6BCB8-E274-4409-AAF4-6A57A82756C5}"/>
              </a:ext>
            </a:extLst>
          </p:cNvPr>
          <p:cNvSpPr/>
          <p:nvPr/>
        </p:nvSpPr>
        <p:spPr>
          <a:xfrm>
            <a:off x="580988" y="3439284"/>
            <a:ext cx="360430" cy="335196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93FD4E9-7476-A446-8C6B-41CD3B9E2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09" y="30293755"/>
            <a:ext cx="7662037" cy="17681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5D7444-D7DF-7843-82CF-5213454A1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363" y="9739328"/>
            <a:ext cx="7662037" cy="31925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A7E3A0-591E-584C-8931-252E2A0BA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363" y="13147114"/>
            <a:ext cx="7662038" cy="3192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7FEDE01-37FE-4446-837D-3339CA4740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12" y="18554182"/>
            <a:ext cx="3439279" cy="343927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E11A1FE-9B53-5A4B-B399-282924B5B4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68961" y="4933657"/>
            <a:ext cx="7540678" cy="287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F9E4E7-2AF3-5C4F-BDF6-2E3139495C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68961" y="18024498"/>
            <a:ext cx="7251700" cy="731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1E6B2F-FA9D-9541-8E22-467A27636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5296" y="22704368"/>
            <a:ext cx="7064748" cy="4948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1D0749-D917-D943-9849-1948AF5895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36892" y="25544121"/>
            <a:ext cx="5616598" cy="5879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82ACBC-34D6-BD49-B81B-6EF9CDCAFC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97511" y="27653050"/>
            <a:ext cx="7594600" cy="2133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8F1E3AA-AD9C-A149-A4E5-491B3B1C33F5}"/>
              </a:ext>
            </a:extLst>
          </p:cNvPr>
          <p:cNvSpPr/>
          <p:nvPr/>
        </p:nvSpPr>
        <p:spPr>
          <a:xfrm>
            <a:off x="44443543" y="28742989"/>
            <a:ext cx="1965704" cy="277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7BE477-5FD3-6348-8CB8-59B3352D8B0C}"/>
              </a:ext>
            </a:extLst>
          </p:cNvPr>
          <p:cNvSpPr/>
          <p:nvPr/>
        </p:nvSpPr>
        <p:spPr>
          <a:xfrm>
            <a:off x="43624982" y="29264453"/>
            <a:ext cx="3877519" cy="401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7443</TotalTime>
  <Words>391</Words>
  <Application>Microsoft Macintosh PowerPoint</Application>
  <PresentationFormat>Custom</PresentationFormat>
  <Paragraphs>80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 Light</vt:lpstr>
      <vt:lpstr>Lato</vt:lpstr>
      <vt:lpstr>Lato Black</vt:lpstr>
      <vt:lpstr>Calibri</vt:lpstr>
      <vt:lpstr>Office Theme</vt:lpstr>
      <vt:lpstr>Main finding goes here, translated into plain English. Emphasize the important words.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Aleksei  Luchinsky</cp:lastModifiedBy>
  <cp:revision>285</cp:revision>
  <dcterms:created xsi:type="dcterms:W3CDTF">2018-09-16T19:13:41Z</dcterms:created>
  <dcterms:modified xsi:type="dcterms:W3CDTF">2020-12-06T18:57:09Z</dcterms:modified>
</cp:coreProperties>
</file>